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9" r:id="rId1"/>
  </p:sldMasterIdLst>
  <p:notesMasterIdLst>
    <p:notesMasterId r:id="rId3"/>
  </p:notesMasterIdLst>
  <p:sldIdLst>
    <p:sldId id="256" r:id="rId2"/>
  </p:sldIdLst>
  <p:sldSz cx="7543800" cy="5829300"/>
  <p:notesSz cx="5829300" cy="7543800"/>
  <p:embeddedFontLst>
    <p:embeddedFont>
      <p:font typeface="Poppins" panose="00000500000000000000" pitchFamily="2" charset="0"/>
      <p:regular r:id="rId4"/>
      <p:bold r:id="rId5"/>
      <p:italic r:id="rId6"/>
      <p:boldItalic r:id="rId7"/>
    </p:embeddedFont>
    <p:embeddedFont>
      <p:font typeface="Poppins SemiBold" panose="00000700000000000000" pitchFamily="2" charset="0"/>
      <p:regular r:id="rId8"/>
      <p:bold r:id="rId9"/>
      <p:italic r:id="rId10"/>
      <p:boldItalic r:id="rId11"/>
    </p:embeddedFont>
  </p:embeddedFontLst>
  <p:custDataLst>
    <p:tags r:id="rId12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96"/>
  </p:normalViewPr>
  <p:slideViewPr>
    <p:cSldViewPr snapToGrid="0" snapToObjects="1">
      <p:cViewPr>
        <p:scale>
          <a:sx n="91" d="100"/>
          <a:sy n="91" d="100"/>
        </p:scale>
        <p:origin x="501" y="-10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971725" y="565775"/>
            <a:ext cx="3886375" cy="2828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582925" y="3583300"/>
            <a:ext cx="4663425" cy="33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39738" y="0"/>
            <a:ext cx="3879851" cy="3000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p1:notes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wrdp://%3Cwr%3Atext%20select%3D'%24%5B%26apos%3BsalesRep%26apos%3B%5D%5B%26apos%3Bemail%26apos%3B%5D'%20nickname%3D'Email'%20datasource%3D'JSON'%20id%3D'Ii51rnkx'%20type%3D'TXT'%2F%3E/" TargetMode="External"/><Relationship Id="rId13" Type="http://schemas.openxmlformats.org/officeDocument/2006/relationships/hyperlink" Target="wrdp://%3Cwr%3Atext%20select%3D'%24%5B%26apos%3Bhomeowner%26apos%3B%5D%5B%26apos%3Bcity%26apos%3B%5D'%20nickname%3D'City'%20datasource%3D'JSON'%20id%3D'TA6eJLaB'%20type%3D'TXT'%2F%3E/" TargetMode="External"/><Relationship Id="rId3" Type="http://schemas.openxmlformats.org/officeDocument/2006/relationships/image" Target="../media/image1.png"/><Relationship Id="rId7" Type="http://schemas.openxmlformats.org/officeDocument/2006/relationships/hyperlink" Target="wrdp://%3Cwr%3Atext%20select%3D'%24%5B%26apos%3BsalesRep%26apos%3B%5D%5B%26apos%3BlastName%26apos%3B%5D'%20nickname%3D'Last%20name'%20datasource%3D'JSON'%20id%3D'0ypA2YtP'%20type%3D'TXT'%2F%3E/" TargetMode="External"/><Relationship Id="rId12" Type="http://schemas.openxmlformats.org/officeDocument/2006/relationships/hyperlink" Target="wrdp://%3Cwr%3Atext%20select%3D'%24%5B%26apos%3Bhomeowner%26apos%3B%5D%5B%26apos%3Bstreet%26apos%3B%5D'%20nickname%3D'Street'%20datasource%3D'JSON'%20id%3D'h3HiCPTM'%20type%3D'TXT'%2F%3E/" TargetMode="External"/><Relationship Id="rId1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hyperlink" Target="wrdp://%3Cwr%3Atext%20select%3D'%24%5B%26apos%3BsalesRep%26apos%3B%5D%5B%26apos%3BfirstName%26apos%3B%5D'%20nickname%3D'Name'%20datasource%3D'JSON'%20id%3D'FrOT4Y0r'%20type%3D'TXT'%2F%3E/" TargetMode="External"/><Relationship Id="rId11" Type="http://schemas.openxmlformats.org/officeDocument/2006/relationships/hyperlink" Target="wrdp://%3Cwr%3Atext%20select%3D'%24%5B%26apos%3Bhomeowner%26apos%3B%5D%5B%26apos%3BlastName%26apos%3B%5D'%20nickname%3D'Last%20name'%20datasource%3D'JSON'%20id%3D'UXQf1me9'%20type%3D'TXT'%2F%3E/" TargetMode="External"/><Relationship Id="rId5" Type="http://schemas.openxmlformats.org/officeDocument/2006/relationships/hyperlink" Target="wrdp://%3Cwr%3Atext%20select%3D'%24%5B%26apos%3Bproposal%26apos%3B%5D%5B%26apos%3BexpirationDate%26apos%3B%5D'%20nickname%3D'Date'%20datasource%3D'JSON'%20id%3D'Sy75ErU9'%20type%3D'TXT'%2F%3E/" TargetMode="External"/><Relationship Id="rId15" Type="http://schemas.openxmlformats.org/officeDocument/2006/relationships/hyperlink" Target="wrdp://%3Cwr%3Atext%20select%3D'%24%5B%26apos%3Bhomeowner%26apos%3B%5D%5B%26apos%3Bzip%26apos%3B%5D'%20nickname%3D'Zip'%20datasource%3D'JSON'%20id%3D'2Qom6rzQ'%20type%3D'TXT'%2F%3E/" TargetMode="External"/><Relationship Id="rId10" Type="http://schemas.openxmlformats.org/officeDocument/2006/relationships/hyperlink" Target="wrdp://%3Cwr%3Atext%20select%3D'%24%5B%26apos%3Bhomeowner%26apos%3B%5D%5B%26apos%3BfirstName%26apos%3B%5D'%20nickname%3D'Name'%20id%3D'3sbbFygr'%20type%3D'TXT'%2F%3E/" TargetMode="External"/><Relationship Id="rId4" Type="http://schemas.openxmlformats.org/officeDocument/2006/relationships/image" Target="../media/image2.png"/><Relationship Id="rId9" Type="http://schemas.openxmlformats.org/officeDocument/2006/relationships/hyperlink" Target="wrdp://%3Cwr%3Atext%20select%3D'%24%5B%26apos%3BsalesRep%26apos%3B%5D%5B%26apos%3Bphone%26apos%3B%5D'%20nickname%3D'Phone'%20datasource%3D'JSON'%20id%3D'uSnZmrkA'%20type%3D'TXT'%2F%3E/" TargetMode="External"/><Relationship Id="rId14" Type="http://schemas.openxmlformats.org/officeDocument/2006/relationships/hyperlink" Target="wrdp://%3Cwr%3Atext%20select%3D'%24%5B%26apos%3Bhomeowner%26apos%3B%5D%5B%26apos%3Bstate%26apos%3B%5D'%20nickname%3D'State'%20datasource%3D'JSON'%20id%3D'gt8VhTaQ'%20type%3D'TXT'%2F%3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ofThatPowerHomes_TLS1">
            <a:extLst>
              <a:ext uri="{FF2B5EF4-FFF2-40B4-BE49-F238E27FC236}">
                <a16:creationId xmlns:a16="http://schemas.microsoft.com/office/drawing/2014/main" id="{D9DFBC44-3EBF-6A84-8DA1-8685C1775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05219"/>
            <a:ext cx="6933241" cy="3028531"/>
          </a:xfrm>
          <a:prstGeom prst="rect">
            <a:avLst/>
          </a:prstGeom>
        </p:spPr>
      </p:pic>
      <p:pic>
        <p:nvPicPr>
          <p:cNvPr id="12" name="Google Shape;12;p3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4800" y="3333750"/>
            <a:ext cx="6934200" cy="2190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/>
          <p:nvPr/>
        </p:nvSpPr>
        <p:spPr>
          <a:xfrm>
            <a:off x="5114925" y="5324475"/>
            <a:ext cx="1409700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002E5D"/>
              </a:buClr>
              <a:buSzPts val="900"/>
              <a:buFont typeface="Poppins SemiBold"/>
              <a:buNone/>
            </a:pPr>
            <a:r>
              <a:rPr lang="en-US" sz="900" b="0" i="0" u="none" strike="noStrike" cap="none">
                <a:solidFill>
                  <a:srgbClr val="002E5D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Valid through: </a:t>
            </a:r>
            <a:endParaRPr sz="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/>
          <p:nvPr/>
        </p:nvSpPr>
        <p:spPr>
          <a:xfrm>
            <a:off x="6600825" y="5324475"/>
            <a:ext cx="657225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rgbClr val="101820"/>
              </a:buClr>
              <a:buSzPts val="900"/>
              <a:buFont typeface="Poppins"/>
              <a:buNone/>
            </a:pPr>
            <a:r>
              <a:rPr lang="en-US" sz="90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  <a:hlinkClick r:id="rId5"/>
              </a:rPr>
              <a:t>[Date]</a:t>
            </a:r>
            <a:r>
              <a:rPr lang="en-US" sz="90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381000" y="5000625"/>
            <a:ext cx="2724150" cy="44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01820"/>
              </a:buClr>
              <a:buSzPts val="1050"/>
              <a:buFont typeface="Poppins SemiBold"/>
              <a:buNone/>
            </a:pPr>
            <a:r>
              <a:rPr lang="en-US" sz="1050" b="0" i="0" u="none" strike="noStrike" cap="none">
                <a:solidFill>
                  <a:srgbClr val="10182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Company name example (or a very long name example)</a:t>
            </a:r>
            <a:endParaRPr sz="10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3314699" y="4924425"/>
            <a:ext cx="1528011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01820"/>
              </a:buClr>
              <a:buSzPts val="1050"/>
              <a:buFont typeface="Poppins SemiBold"/>
              <a:buNone/>
            </a:pPr>
            <a:r>
              <a:rPr lang="en-US" sz="1050" b="0" i="0" u="none" strike="noStrike" cap="none" dirty="0">
                <a:solidFill>
                  <a:srgbClr val="101820"/>
                </a:solidFill>
                <a:latin typeface="Poppins SemiBold"/>
                <a:ea typeface="Poppins SemiBold"/>
                <a:cs typeface="Poppins SemiBold"/>
                <a:sym typeface="Poppins SemiBold"/>
                <a:hlinkClick r:id="rId6"/>
              </a:rPr>
              <a:t>[Name]</a:t>
            </a:r>
            <a:r>
              <a:rPr lang="en-US" sz="1050" b="0" i="0" u="none" strike="noStrike" cap="none" dirty="0">
                <a:solidFill>
                  <a:srgbClr val="101820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</a:t>
            </a:r>
            <a:r>
              <a:rPr lang="en-US" sz="1050" b="0" i="0" u="none" strike="noStrike" cap="none" dirty="0">
                <a:solidFill>
                  <a:srgbClr val="101820"/>
                </a:solidFill>
                <a:latin typeface="Poppins SemiBold"/>
                <a:ea typeface="Poppins SemiBold"/>
                <a:cs typeface="Poppins SemiBold"/>
                <a:sym typeface="Poppins SemiBold"/>
                <a:hlinkClick r:id="rId7"/>
              </a:rPr>
              <a:t>[Last name]</a:t>
            </a: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3314700" y="5124450"/>
            <a:ext cx="1695450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01820"/>
              </a:buClr>
              <a:buSzPts val="1050"/>
              <a:buFont typeface="Poppins"/>
              <a:buNone/>
            </a:pPr>
            <a:r>
              <a:rPr lang="en-US" sz="105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  <a:hlinkClick r:id="rId8"/>
              </a:rPr>
              <a:t>[Email]</a:t>
            </a: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3314700" y="5324475"/>
            <a:ext cx="904875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01820"/>
              </a:buClr>
              <a:buSzPts val="1050"/>
              <a:buFont typeface="Poppins"/>
              <a:buNone/>
            </a:pPr>
            <a:r>
              <a:rPr lang="en-US" sz="105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  <a:hlinkClick r:id="rId9"/>
              </a:rPr>
              <a:t>[Phone]</a:t>
            </a: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304800" y="3600450"/>
            <a:ext cx="2752725" cy="962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4167"/>
              </a:lnSpc>
              <a:spcBef>
                <a:spcPts val="0"/>
              </a:spcBef>
              <a:spcAft>
                <a:spcPts val="0"/>
              </a:spcAft>
              <a:buClr>
                <a:srgbClr val="002E5D"/>
              </a:buClr>
              <a:buSzPts val="2700"/>
              <a:buFont typeface="Poppins SemiBold"/>
              <a:buNone/>
            </a:pPr>
            <a:r>
              <a:rPr lang="en-US" sz="2700" b="0" i="0" u="none" strike="noStrike" cap="none">
                <a:solidFill>
                  <a:srgbClr val="002E5D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Roofs That Power Homes</a:t>
            </a:r>
            <a:endParaRPr sz="27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04800" y="4638675"/>
            <a:ext cx="1657350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2E5D"/>
              </a:buClr>
              <a:buSzPts val="1050"/>
              <a:buFont typeface="Poppins SemiBold"/>
              <a:buNone/>
            </a:pPr>
            <a:r>
              <a:rPr lang="en-US" sz="1050" b="0" i="0" u="none" strike="noStrike" cap="none">
                <a:solidFill>
                  <a:srgbClr val="002E5D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Presented by:</a:t>
            </a:r>
            <a:endParaRPr sz="10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4562475" y="3600450"/>
            <a:ext cx="1657350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2E5D"/>
              </a:buClr>
              <a:buSzPts val="1050"/>
              <a:buFont typeface="Poppins SemiBold"/>
              <a:buNone/>
            </a:pPr>
            <a:r>
              <a:rPr lang="en-US" sz="1050" b="0" i="0" u="none" strike="noStrike" cap="none">
                <a:solidFill>
                  <a:srgbClr val="002E5D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Proposal for:</a:t>
            </a:r>
            <a:endParaRPr sz="10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4562475" y="3867150"/>
            <a:ext cx="2628900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2E5D"/>
              </a:buClr>
              <a:buSzPts val="1800"/>
              <a:buFont typeface="Poppins SemiBold"/>
              <a:buNone/>
            </a:pPr>
            <a:r>
              <a:rPr lang="en-US" sz="1800" b="0" i="0" u="none" strike="noStrike" cap="none" dirty="0">
                <a:solidFill>
                  <a:srgbClr val="002E5D"/>
                </a:solidFill>
                <a:latin typeface="Poppins SemiBold"/>
                <a:ea typeface="Poppins SemiBold"/>
                <a:cs typeface="Poppins SemiBold"/>
                <a:sym typeface="Poppins SemiBold"/>
                <a:hlinkClick r:id="rId10"/>
              </a:rPr>
              <a:t>[Name]</a:t>
            </a:r>
            <a:r>
              <a:rPr lang="en-US" sz="1800" b="0" i="0" u="none" strike="noStrike" cap="none" dirty="0">
                <a:solidFill>
                  <a:srgbClr val="002E5D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 </a:t>
            </a:r>
            <a:r>
              <a:rPr lang="en-US" sz="1800" b="0" i="0" u="none" strike="noStrike" cap="none" dirty="0">
                <a:solidFill>
                  <a:srgbClr val="002E5D"/>
                </a:solidFill>
                <a:latin typeface="Poppins SemiBold"/>
                <a:ea typeface="Poppins SemiBold"/>
                <a:cs typeface="Poppins SemiBold"/>
                <a:sym typeface="Poppins SemiBold"/>
                <a:hlinkClick r:id="rId11"/>
              </a:rPr>
              <a:t>[Last name]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4562475" y="4229100"/>
            <a:ext cx="962025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01820"/>
              </a:buClr>
              <a:buSzPts val="1050"/>
              <a:buFont typeface="Poppins"/>
              <a:buNone/>
            </a:pPr>
            <a:r>
              <a:rPr lang="en-US" sz="105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  <a:hlinkClick r:id="rId12"/>
              </a:rPr>
              <a:t>[Street]</a:t>
            </a:r>
            <a:r>
              <a:rPr lang="en-US" sz="105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5495925" y="4229100"/>
            <a:ext cx="1409700" cy="20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01820"/>
              </a:buClr>
              <a:buSzPts val="1050"/>
              <a:buFont typeface="Poppins"/>
              <a:buNone/>
            </a:pPr>
            <a:r>
              <a:rPr lang="en-US" sz="105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5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  <a:hlinkClick r:id="rId13"/>
              </a:rPr>
              <a:t>[City]</a:t>
            </a:r>
            <a:r>
              <a:rPr lang="en-US" sz="105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5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  <a:hlinkClick r:id="rId14"/>
              </a:rPr>
              <a:t>[State]</a:t>
            </a:r>
            <a:r>
              <a:rPr lang="en-US" sz="105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050" b="0" i="0" u="none" strike="noStrike" cap="none" dirty="0">
                <a:solidFill>
                  <a:srgbClr val="101820"/>
                </a:solidFill>
                <a:latin typeface="Poppins"/>
                <a:ea typeface="Poppins"/>
                <a:cs typeface="Poppins"/>
                <a:sym typeface="Poppins"/>
                <a:hlinkClick r:id="rId15"/>
              </a:rPr>
              <a:t>[Zip]</a:t>
            </a: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" name="RoofThatPowerHomes_TLS2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304800" y="329921"/>
            <a:ext cx="6939474" cy="3031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672804" y="329921"/>
            <a:ext cx="772355" cy="9889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WR_METADATA_KEY" val="7aae646c-8184-4a0e-b991-a21176f9a0ad"/>
  <p:tag name="AUTOTAGPROFILE" val="&lt;25.1.0.85:300&gt;eJxFj8Fqw0AMRH9l0X3XTSEQiO1c0kJ7aA+hH7CxtY2LrDWS123/vkpIGtBhYEbDm3r3M5JbUHTI3MAqPIBD7nI/8GcDZU5+A7u2PmKUe+pxHSwYNmtwSxTPZTyi2DM4wSSoJ6/YZe61Ab+Ctp4kp4FQ/5XjOGIDr4f3N7MX5D6LS4XIz7/T2dDM+zjHQy7S4QunDM4KGbvZALzOcsF7uoFeOLcfQk0Ild0+fzPl2GulcZwIfaTpFMOX1W7BKZIV+SLkrUyKLXqOpAiuauvqinhXhl2d97d/6yFmAw==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61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Poppins</vt:lpstr>
      <vt:lpstr>Poppins SemiBold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Iryna Solonyshyn</dc:creator>
  <cp:lastModifiedBy>Iryna Solonyshyn</cp:lastModifiedBy>
  <cp:revision>3</cp:revision>
  <dcterms:modified xsi:type="dcterms:W3CDTF">2025-05-09T13:05:43Z</dcterms:modified>
</cp:coreProperties>
</file>